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6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2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3705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Daily Report of Pi Logger system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2018-11-11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2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20310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10642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30075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</vt:lpstr>
      <vt:lpstr>Air Pressure.</vt:lpstr>
      <vt:lpstr>Temperature.</vt:lpstr>
      <vt:lpstr>Relative Humidity.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creator>hokamoto</dc:creator>
  <cp:lastModifiedBy>hokamoto</cp:lastModifiedBy>
  <cp:revision>4</cp:revision>
  <dcterms:created xsi:type="dcterms:W3CDTF">2018-11-12T05:36:08Z</dcterms:created>
  <dcterms:modified xsi:type="dcterms:W3CDTF">2018-11-12T06:38:16Z</dcterms:modified>
</cp:coreProperties>
</file>